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92" r:id="rId4"/>
    <p:sldId id="293" r:id="rId5"/>
    <p:sldId id="296" r:id="rId6"/>
    <p:sldId id="297" r:id="rId7"/>
    <p:sldId id="298" r:id="rId8"/>
    <p:sldId id="300" r:id="rId9"/>
    <p:sldId id="301" r:id="rId10"/>
    <p:sldId id="303" r:id="rId11"/>
    <p:sldId id="304" r:id="rId12"/>
    <p:sldId id="305" r:id="rId13"/>
    <p:sldId id="306" r:id="rId14"/>
    <p:sldId id="30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9" autoAdjust="0"/>
    <p:restoredTop sz="94660"/>
  </p:normalViewPr>
  <p:slideViewPr>
    <p:cSldViewPr showGuides="1">
      <p:cViewPr>
        <p:scale>
          <a:sx n="60" d="100"/>
          <a:sy n="60" d="100"/>
        </p:scale>
        <p:origin x="-7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9525F-DE8F-4724-979D-64FB231FB7BF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8F9FA-C2BB-4EB5-B1AC-BEBF862132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23528" y="1412776"/>
            <a:ext cx="424847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Выпускники нашей школы, ныне курсанты Военно-воздушной академии им. профессора Н.Е. Жуковского и Ю.А. Гагарина (г. Воронеж), рассказали кадетам об особенностях обучения и правилах поступления в данный ВУЗ.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Профессия военного </a:t>
            </a:r>
          </a:p>
        </p:txBody>
      </p:sp>
      <p:pic>
        <p:nvPicPr>
          <p:cNvPr id="1026" name="Picture 2" descr="C:\Users\user\Desktop\профессия выпускники\IMG_20220124_1431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16632"/>
            <a:ext cx="4091947" cy="3068960"/>
          </a:xfrm>
          <a:prstGeom prst="rect">
            <a:avLst/>
          </a:prstGeom>
          <a:noFill/>
        </p:spPr>
      </p:pic>
      <p:pic>
        <p:nvPicPr>
          <p:cNvPr id="1027" name="Picture 3" descr="C:\Users\user\Desktop\профессия выпускники\IMG_20220124_143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037" y="3564396"/>
            <a:ext cx="3947931" cy="2960948"/>
          </a:xfrm>
          <a:prstGeom prst="rect">
            <a:avLst/>
          </a:prstGeom>
          <a:noFill/>
        </p:spPr>
      </p:pic>
      <p:pic>
        <p:nvPicPr>
          <p:cNvPr id="2" name="Picture 4" descr="C:\Users\user\Desktop\профессия выпускники\IMG_20220125_1052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19010"/>
            <a:ext cx="3995936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874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В музее Боевой славы военкомата </a:t>
            </a:r>
          </a:p>
        </p:txBody>
      </p:sp>
      <p:pic>
        <p:nvPicPr>
          <p:cNvPr id="2050" name="Picture 2" descr="C:\Users\user\Desktop\музей 6а\IMG-20220114-WA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19" y="1052736"/>
            <a:ext cx="3342117" cy="2506588"/>
          </a:xfrm>
          <a:prstGeom prst="rect">
            <a:avLst/>
          </a:prstGeom>
          <a:noFill/>
        </p:spPr>
      </p:pic>
      <p:pic>
        <p:nvPicPr>
          <p:cNvPr id="2052" name="Picture 4" descr="C:\Users\user\Desktop\музей 6а\IMG-20220114-WA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933056"/>
            <a:ext cx="3231456" cy="2423592"/>
          </a:xfrm>
          <a:prstGeom prst="rect">
            <a:avLst/>
          </a:prstGeom>
          <a:noFill/>
        </p:spPr>
      </p:pic>
      <p:pic>
        <p:nvPicPr>
          <p:cNvPr id="2053" name="Picture 5" descr="C:\Users\user\Desktop\музей 6а\IMG-20220114-WA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005064"/>
            <a:ext cx="3527772" cy="2645829"/>
          </a:xfrm>
          <a:prstGeom prst="rect">
            <a:avLst/>
          </a:prstGeom>
          <a:noFill/>
        </p:spPr>
      </p:pic>
      <p:pic>
        <p:nvPicPr>
          <p:cNvPr id="2054" name="Picture 6" descr="C:\Users\user\Desktop\музей 6а\IMG-20220114-WA0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052736"/>
            <a:ext cx="3544325" cy="2658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23528" y="1281534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Кадеты очистили от снега памятники «Улица </a:t>
            </a:r>
            <a:r>
              <a:rPr lang="ru-RU" dirty="0" err="1" smtClean="0"/>
              <a:t>Г.Гафиатуллина</a:t>
            </a:r>
            <a:r>
              <a:rPr lang="ru-RU" dirty="0" smtClean="0"/>
              <a:t>» и </a:t>
            </a:r>
            <a:r>
              <a:rPr lang="ru-RU" dirty="0" err="1" smtClean="0"/>
              <a:t>Стелла</a:t>
            </a:r>
            <a:r>
              <a:rPr lang="ru-RU" dirty="0" smtClean="0"/>
              <a:t> Героя от снега и возложили цветы.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Памяти </a:t>
            </a:r>
            <a:r>
              <a:rPr lang="ru-RU" sz="3200" dirty="0" err="1" smtClean="0">
                <a:latin typeface="Roboto" pitchFamily="2" charset="0"/>
                <a:ea typeface="Roboto" pitchFamily="2" charset="0"/>
                <a:cs typeface="+mj-cs"/>
              </a:rPr>
              <a:t>Газинура</a:t>
            </a: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 </a:t>
            </a:r>
            <a:r>
              <a:rPr lang="ru-RU" sz="3200" dirty="0" err="1" smtClean="0">
                <a:latin typeface="Roboto" pitchFamily="2" charset="0"/>
                <a:ea typeface="Roboto" pitchFamily="2" charset="0"/>
                <a:cs typeface="+mj-cs"/>
              </a:rPr>
              <a:t>Гафиатуллина</a:t>
            </a:r>
            <a:endParaRPr lang="ru-RU" sz="3200" dirty="0" smtClean="0">
              <a:latin typeface="Roboto" pitchFamily="2" charset="0"/>
              <a:ea typeface="Roboto" pitchFamily="2" charset="0"/>
              <a:cs typeface="+mj-cs"/>
            </a:endParaRPr>
          </a:p>
        </p:txBody>
      </p:sp>
      <p:pic>
        <p:nvPicPr>
          <p:cNvPr id="5122" name="Picture 2" descr="C:\Users\user\Desktop\Гафиатуллин снег\IMG-20220114-WA0017.jpg"/>
          <p:cNvPicPr>
            <a:picLocks noChangeAspect="1" noChangeArrowheads="1"/>
          </p:cNvPicPr>
          <p:nvPr/>
        </p:nvPicPr>
        <p:blipFill>
          <a:blip r:embed="rId2" cstate="print"/>
          <a:srcRect t="4851" b="43700"/>
          <a:stretch>
            <a:fillRect/>
          </a:stretch>
        </p:blipFill>
        <p:spPr bwMode="auto">
          <a:xfrm>
            <a:off x="467544" y="2852936"/>
            <a:ext cx="3857625" cy="3528392"/>
          </a:xfrm>
          <a:prstGeom prst="rect">
            <a:avLst/>
          </a:prstGeom>
          <a:noFill/>
        </p:spPr>
      </p:pic>
      <p:pic>
        <p:nvPicPr>
          <p:cNvPr id="5123" name="Picture 3" descr="C:\Users\user\Desktop\Гафиатуллин снег\IMG-20220114-WA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7200"/>
            <a:ext cx="3818384" cy="2863788"/>
          </a:xfrm>
          <a:prstGeom prst="rect">
            <a:avLst/>
          </a:prstGeom>
          <a:noFill/>
        </p:spPr>
      </p:pic>
      <p:pic>
        <p:nvPicPr>
          <p:cNvPr id="5124" name="Picture 4" descr="C:\Users\user\Desktop\Гафиатуллин снег\IMG-20220114-WA0020.jpg"/>
          <p:cNvPicPr>
            <a:picLocks noChangeAspect="1" noChangeArrowheads="1"/>
          </p:cNvPicPr>
          <p:nvPr/>
        </p:nvPicPr>
        <p:blipFill>
          <a:blip r:embed="rId4" cstate="print"/>
          <a:srcRect l="21390" b="21425"/>
          <a:stretch>
            <a:fillRect/>
          </a:stretch>
        </p:blipFill>
        <p:spPr bwMode="auto">
          <a:xfrm>
            <a:off x="4716016" y="3573016"/>
            <a:ext cx="3842168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23528" y="1364575"/>
            <a:ext cx="42484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 этот день в школе проходили классные часы, беседы, кинолектории.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 школьной столовой оформлена выставка «Блокадный хлеб».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Снятие блокады</a:t>
            </a:r>
          </a:p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Ленинграда</a:t>
            </a:r>
          </a:p>
        </p:txBody>
      </p:sp>
      <p:pic>
        <p:nvPicPr>
          <p:cNvPr id="1026" name="Picture 2" descr="C:\Users\user\Desktop\ленинград блокада\IMG_20220125_131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04664"/>
            <a:ext cx="3744416" cy="2808312"/>
          </a:xfrm>
          <a:prstGeom prst="rect">
            <a:avLst/>
          </a:prstGeom>
          <a:noFill/>
        </p:spPr>
      </p:pic>
      <p:pic>
        <p:nvPicPr>
          <p:cNvPr id="1027" name="Picture 3" descr="C:\Users\user\Desktop\ленинград блокада\IMG_20220127_084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645024"/>
            <a:ext cx="3707904" cy="2780928"/>
          </a:xfrm>
          <a:prstGeom prst="rect">
            <a:avLst/>
          </a:prstGeom>
          <a:noFill/>
        </p:spPr>
      </p:pic>
      <p:pic>
        <p:nvPicPr>
          <p:cNvPr id="2" name="Picture 4" descr="C:\Users\user\Desktop\ленинград блокада\IMG_20220127_0854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645024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325667"/>
            <a:ext cx="424847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 школе демонстрировались фильмы, проходили классные часы и музыкальные гостиные, посвященные 33-й годовщине вывода советских войск из Афганистана.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Кадеты участвовали в митинге и ежегодном лыжном пробеге.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День памяти о россиянах, исполнявших служебный долг за пределами отечества</a:t>
            </a:r>
          </a:p>
        </p:txBody>
      </p:sp>
      <p:pic>
        <p:nvPicPr>
          <p:cNvPr id="1026" name="Picture 2" descr="C:\Users\user\Desktop\Афганистан\IMG_20220215_134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3933056"/>
            <a:ext cx="3552395" cy="2664296"/>
          </a:xfrm>
          <a:prstGeom prst="rect">
            <a:avLst/>
          </a:prstGeom>
          <a:noFill/>
        </p:spPr>
      </p:pic>
      <p:pic>
        <p:nvPicPr>
          <p:cNvPr id="1027" name="Picture 3" descr="C:\Users\user\Desktop\Афганистан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3861049"/>
            <a:ext cx="4176463" cy="2784310"/>
          </a:xfrm>
          <a:prstGeom prst="rect">
            <a:avLst/>
          </a:prstGeom>
          <a:noFill/>
        </p:spPr>
      </p:pic>
      <p:pic>
        <p:nvPicPr>
          <p:cNvPr id="1028" name="Picture 4" descr="C:\Users\user\Desktop\Афганистан\Рисунок10.png"/>
          <p:cNvPicPr>
            <a:picLocks noChangeAspect="1" noChangeArrowheads="1"/>
          </p:cNvPicPr>
          <p:nvPr/>
        </p:nvPicPr>
        <p:blipFill>
          <a:blip r:embed="rId4" cstate="print"/>
          <a:srcRect t="10984" b="17618"/>
          <a:stretch>
            <a:fillRect/>
          </a:stretch>
        </p:blipFill>
        <p:spPr bwMode="auto">
          <a:xfrm>
            <a:off x="4572000" y="1412776"/>
            <a:ext cx="4176464" cy="22317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087578"/>
            <a:ext cx="424847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В школе демонстрировались фильмы, проходили классные часы и информационные блоки. В 6-х классах состоялось внеклассное занятие – литературно </a:t>
            </a:r>
            <a:r>
              <a:rPr lang="ru-RU" dirty="0" err="1" smtClean="0"/>
              <a:t>узыкальная</a:t>
            </a:r>
            <a:r>
              <a:rPr lang="ru-RU" dirty="0" smtClean="0"/>
              <a:t> гостиная «Мамаев курган».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Сталинград</a:t>
            </a:r>
          </a:p>
          <a:p>
            <a:pPr>
              <a:spcBef>
                <a:spcPct val="0"/>
              </a:spcBef>
              <a:defRPr/>
            </a:pPr>
            <a:endParaRPr lang="ru-RU" sz="3200" dirty="0" smtClean="0">
              <a:latin typeface="Roboto" pitchFamily="2" charset="0"/>
              <a:ea typeface="Roboto" pitchFamily="2" charset="0"/>
              <a:cs typeface="+mj-cs"/>
            </a:endParaRPr>
          </a:p>
        </p:txBody>
      </p:sp>
      <p:pic>
        <p:nvPicPr>
          <p:cNvPr id="2050" name="Picture 2" descr="C:\Users\user\Desktop\Сталинград\IMG-20220203-W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30900"/>
            <a:ext cx="3744416" cy="2810068"/>
          </a:xfrm>
          <a:prstGeom prst="rect">
            <a:avLst/>
          </a:prstGeom>
          <a:noFill/>
        </p:spPr>
      </p:pic>
      <p:pic>
        <p:nvPicPr>
          <p:cNvPr id="2051" name="Picture 3" descr="C:\Users\user\Desktop\психологи я гражданин\IMG-20220215-WA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45024"/>
            <a:ext cx="3744416" cy="2808312"/>
          </a:xfrm>
          <a:prstGeom prst="rect">
            <a:avLst/>
          </a:prstGeom>
          <a:noFill/>
        </p:spPr>
      </p:pic>
      <p:pic>
        <p:nvPicPr>
          <p:cNvPr id="2053" name="Picture 5" descr="C:\Users\user\Desktop\Афганистан\IMG_20220215_1329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6043" y="3645024"/>
            <a:ext cx="3803914" cy="285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192684"/>
            <a:ext cx="42484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Школьный проект состоял из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-акции «Дорога к памятнику», где кадеты очистили от снега памятник герою, возложили цветы и раздали прохожим </a:t>
            </a:r>
            <a:r>
              <a:rPr lang="ru-RU" dirty="0" err="1" smtClean="0"/>
              <a:t>флаеры</a:t>
            </a:r>
            <a:r>
              <a:rPr lang="ru-RU" dirty="0" smtClean="0"/>
              <a:t> с биографией и подвигом поэта;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-информационных блоков;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-литературно-музыкальной гостиной;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-размещением в соц.сетях стихов поэта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err="1" smtClean="0">
                <a:latin typeface="Roboto" pitchFamily="2" charset="0"/>
                <a:ea typeface="Roboto" pitchFamily="2" charset="0"/>
                <a:cs typeface="+mj-cs"/>
              </a:rPr>
              <a:t>Муса</a:t>
            </a: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 </a:t>
            </a:r>
            <a:r>
              <a:rPr lang="ru-RU" sz="3200" dirty="0" err="1" smtClean="0">
                <a:latin typeface="Roboto" pitchFamily="2" charset="0"/>
                <a:ea typeface="Roboto" pitchFamily="2" charset="0"/>
                <a:cs typeface="+mj-cs"/>
              </a:rPr>
              <a:t>Джальль</a:t>
            </a: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—поэт-герой</a:t>
            </a:r>
          </a:p>
        </p:txBody>
      </p:sp>
      <p:pic>
        <p:nvPicPr>
          <p:cNvPr id="3074" name="Picture 2" descr="C:\Users\user\Desktop\джалиль\Рисунок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8901" y="592832"/>
            <a:ext cx="3685547" cy="2764160"/>
          </a:xfrm>
          <a:prstGeom prst="rect">
            <a:avLst/>
          </a:prstGeom>
          <a:noFill/>
        </p:spPr>
      </p:pic>
      <p:pic>
        <p:nvPicPr>
          <p:cNvPr id="3075" name="Picture 3" descr="C:\Users\user\Desktop\Шакиров\Рисунок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17032"/>
            <a:ext cx="3803915" cy="2852936"/>
          </a:xfrm>
          <a:prstGeom prst="rect">
            <a:avLst/>
          </a:prstGeom>
          <a:noFill/>
        </p:spPr>
      </p:pic>
      <p:pic>
        <p:nvPicPr>
          <p:cNvPr id="1026" name="Picture 2" descr="C:\Users\user\Desktop\2021-22\джалиль\IMG_20220216_130108.jpg"/>
          <p:cNvPicPr>
            <a:picLocks noChangeAspect="1" noChangeArrowheads="1"/>
          </p:cNvPicPr>
          <p:nvPr/>
        </p:nvPicPr>
        <p:blipFill>
          <a:blip r:embed="rId4" cstate="print"/>
          <a:srcRect l="3538" t="12201" r="23225" b="14629"/>
          <a:stretch>
            <a:fillRect/>
          </a:stretch>
        </p:blipFill>
        <p:spPr bwMode="auto">
          <a:xfrm>
            <a:off x="4860032" y="3717032"/>
            <a:ext cx="374779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836712"/>
            <a:ext cx="3960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Суворов А.В.</a:t>
            </a:r>
          </a:p>
        </p:txBody>
      </p:sp>
      <p:pic>
        <p:nvPicPr>
          <p:cNvPr id="2050" name="Picture 2" descr="C:\Users\user\Desktop\Суворов библиотека\IMG-20220218-WA0031.jpg"/>
          <p:cNvPicPr>
            <a:picLocks noChangeAspect="1" noChangeArrowheads="1"/>
          </p:cNvPicPr>
          <p:nvPr/>
        </p:nvPicPr>
        <p:blipFill>
          <a:blip r:embed="rId2" cstate="print"/>
          <a:srcRect t="17949"/>
          <a:stretch>
            <a:fillRect/>
          </a:stretch>
        </p:blipFill>
        <p:spPr bwMode="auto">
          <a:xfrm>
            <a:off x="395536" y="836712"/>
            <a:ext cx="3960440" cy="2437194"/>
          </a:xfrm>
          <a:prstGeom prst="rect">
            <a:avLst/>
          </a:prstGeom>
          <a:noFill/>
        </p:spPr>
      </p:pic>
      <p:pic>
        <p:nvPicPr>
          <p:cNvPr id="2051" name="Picture 3" descr="C:\Users\user\Desktop\Суворов библиотека\IMG-20220218-WA0025.jpg"/>
          <p:cNvPicPr>
            <a:picLocks noChangeAspect="1" noChangeArrowheads="1"/>
          </p:cNvPicPr>
          <p:nvPr/>
        </p:nvPicPr>
        <p:blipFill>
          <a:blip r:embed="rId3" cstate="print"/>
          <a:srcRect t="17226"/>
          <a:stretch>
            <a:fillRect/>
          </a:stretch>
        </p:blipFill>
        <p:spPr bwMode="auto">
          <a:xfrm>
            <a:off x="4847024" y="836712"/>
            <a:ext cx="3901440" cy="2422024"/>
          </a:xfrm>
          <a:prstGeom prst="rect">
            <a:avLst/>
          </a:prstGeom>
          <a:noFill/>
        </p:spPr>
      </p:pic>
      <p:pic>
        <p:nvPicPr>
          <p:cNvPr id="2052" name="Picture 4" descr="C:\Users\user\Desktop\Суворов библиотека\IMG-20220218-WA0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73016"/>
            <a:ext cx="3960440" cy="2970330"/>
          </a:xfrm>
          <a:prstGeom prst="rect">
            <a:avLst/>
          </a:prstGeom>
          <a:noFill/>
        </p:spPr>
      </p:pic>
      <p:pic>
        <p:nvPicPr>
          <p:cNvPr id="2053" name="Picture 5" descr="C:\Users\user\Desktop\Суворов библиотека\IMG-20220218-WA00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7024" y="3599264"/>
            <a:ext cx="3901440" cy="2926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67544" y="1281534"/>
            <a:ext cx="37444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Кадеты очистили от снега памятник 352-й дивизии, участвовали в городском митинге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День защитника</a:t>
            </a:r>
          </a:p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Отечества</a:t>
            </a:r>
          </a:p>
        </p:txBody>
      </p:sp>
      <p:pic>
        <p:nvPicPr>
          <p:cNvPr id="1026" name="Picture 2" descr="C:\Users\user\Desktop\2021-22\ПАМЯТНИК СНЕГ\IMG-20220222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296652"/>
            <a:ext cx="3960440" cy="2970330"/>
          </a:xfrm>
          <a:prstGeom prst="rect">
            <a:avLst/>
          </a:prstGeom>
          <a:noFill/>
        </p:spPr>
      </p:pic>
      <p:pic>
        <p:nvPicPr>
          <p:cNvPr id="1027" name="Picture 3" descr="C:\Users\user\Desktop\23 февраля вахта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638902"/>
            <a:ext cx="3816424" cy="2781200"/>
          </a:xfrm>
          <a:prstGeom prst="rect">
            <a:avLst/>
          </a:prstGeom>
          <a:noFill/>
        </p:spPr>
      </p:pic>
      <p:pic>
        <p:nvPicPr>
          <p:cNvPr id="1028" name="Picture 4" descr="C:\Users\user\Desktop\23 февраля вахта\Рисунок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620313"/>
            <a:ext cx="4120457" cy="2736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71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Дорога к обелиску</a:t>
            </a:r>
          </a:p>
        </p:txBody>
      </p:sp>
      <p:pic>
        <p:nvPicPr>
          <p:cNvPr id="2050" name="Picture 2" descr="C:\Users\user\Desktop\352 снег\IMG-20220311-WA0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73016"/>
            <a:ext cx="3552395" cy="2664296"/>
          </a:xfrm>
          <a:prstGeom prst="rect">
            <a:avLst/>
          </a:prstGeom>
          <a:noFill/>
        </p:spPr>
      </p:pic>
      <p:pic>
        <p:nvPicPr>
          <p:cNvPr id="2051" name="Picture 3" descr="C:\Users\user\Desktop\352 снег\IMG-20220312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9" y="836712"/>
            <a:ext cx="3456384" cy="2592288"/>
          </a:xfrm>
          <a:prstGeom prst="rect">
            <a:avLst/>
          </a:prstGeom>
          <a:noFill/>
        </p:spPr>
      </p:pic>
      <p:pic>
        <p:nvPicPr>
          <p:cNvPr id="2052" name="Picture 4" descr="C:\Users\user\Desktop\352 снег\IMG-20220312-WA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73016"/>
            <a:ext cx="3600400" cy="2700300"/>
          </a:xfrm>
          <a:prstGeom prst="rect">
            <a:avLst/>
          </a:prstGeom>
          <a:noFill/>
        </p:spPr>
      </p:pic>
      <p:pic>
        <p:nvPicPr>
          <p:cNvPr id="2053" name="Picture 5" descr="C:\Users\user\Desktop\352 снег\IMG-20220311-WA0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836712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3888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Урок мира</a:t>
            </a:r>
          </a:p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памяти А.Осипова</a:t>
            </a:r>
          </a:p>
        </p:txBody>
      </p:sp>
      <p:pic>
        <p:nvPicPr>
          <p:cNvPr id="3074" name="Picture 2" descr="C:\Users\user\Desktop\Подводники\IMG-20220315-WA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32656"/>
            <a:ext cx="3839826" cy="2870870"/>
          </a:xfrm>
          <a:prstGeom prst="rect">
            <a:avLst/>
          </a:prstGeom>
          <a:noFill/>
        </p:spPr>
      </p:pic>
      <p:pic>
        <p:nvPicPr>
          <p:cNvPr id="3075" name="Picture 3" descr="C:\Users\user\Desktop\Подводники\IMG-20220315-WA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45024"/>
            <a:ext cx="3852466" cy="2880320"/>
          </a:xfrm>
          <a:prstGeom prst="rect">
            <a:avLst/>
          </a:prstGeom>
          <a:noFill/>
        </p:spPr>
      </p:pic>
      <p:pic>
        <p:nvPicPr>
          <p:cNvPr id="3076" name="Picture 4" descr="C:\Users\user\Desktop\Подводники\IMG-20220315-WA0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3720" y="3645024"/>
            <a:ext cx="3852466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908720"/>
            <a:ext cx="424847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Кадеты написали письма, в которых выразили слова благодарности и поддержки военнослужащим, проводящим спецоперацию на территории Украины 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«Письмо солдату» 	</a:t>
            </a:r>
          </a:p>
        </p:txBody>
      </p:sp>
      <p:pic>
        <p:nvPicPr>
          <p:cNvPr id="1026" name="Picture 2" descr="C:\Users\user\Desktop\ФОТО\Письмо солдату\IMG-20220316-WA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934" y="188640"/>
            <a:ext cx="4045089" cy="3024336"/>
          </a:xfrm>
          <a:prstGeom prst="rect">
            <a:avLst/>
          </a:prstGeom>
          <a:noFill/>
        </p:spPr>
      </p:pic>
      <p:pic>
        <p:nvPicPr>
          <p:cNvPr id="1027" name="Picture 3" descr="C:\Users\user\Desktop\ФОТО\Письмо солдату\IMG_20220317_0901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540" y="3699030"/>
            <a:ext cx="3768419" cy="2826314"/>
          </a:xfrm>
          <a:prstGeom prst="rect">
            <a:avLst/>
          </a:prstGeom>
          <a:noFill/>
        </p:spPr>
      </p:pic>
      <p:pic>
        <p:nvPicPr>
          <p:cNvPr id="1028" name="Picture 4" descr="C:\Users\user\Desktop\ФОТО\Письмо солдату\IMG_20220317_090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645024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1196752"/>
            <a:ext cx="424847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В  честь Дня воссоединения Крыма и России в школе прошли единые уроки. Основная цель – формирование представлений об исторической общности народов России, развитие чувства гордости за свою многонациональную страну. 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«Крымская весна. Мы вместе!» 	</a:t>
            </a:r>
          </a:p>
        </p:txBody>
      </p:sp>
      <p:pic>
        <p:nvPicPr>
          <p:cNvPr id="2050" name="Picture 2" descr="C:\Users\user\Desktop\ФОТО\Крым фото\IMG-20220317-WA0005.jpg"/>
          <p:cNvPicPr>
            <a:picLocks noChangeAspect="1" noChangeArrowheads="1"/>
          </p:cNvPicPr>
          <p:nvPr/>
        </p:nvPicPr>
        <p:blipFill>
          <a:blip r:embed="rId2" cstate="print"/>
          <a:srcRect l="35040" t="32164" r="3640" b="7300"/>
          <a:stretch>
            <a:fillRect/>
          </a:stretch>
        </p:blipFill>
        <p:spPr bwMode="auto">
          <a:xfrm>
            <a:off x="4716016" y="291942"/>
            <a:ext cx="4032448" cy="2976331"/>
          </a:xfrm>
          <a:prstGeom prst="rect">
            <a:avLst/>
          </a:prstGeom>
          <a:noFill/>
        </p:spPr>
      </p:pic>
      <p:pic>
        <p:nvPicPr>
          <p:cNvPr id="2051" name="Picture 3" descr="C:\Users\user\Desktop\ФОТО\Крым фото\IMG-20220317-WA0009.jpg"/>
          <p:cNvPicPr>
            <a:picLocks noChangeAspect="1" noChangeArrowheads="1"/>
          </p:cNvPicPr>
          <p:nvPr/>
        </p:nvPicPr>
        <p:blipFill>
          <a:blip r:embed="rId3" cstate="print"/>
          <a:srcRect t="21640" r="12415"/>
          <a:stretch>
            <a:fillRect/>
          </a:stretch>
        </p:blipFill>
        <p:spPr bwMode="auto">
          <a:xfrm>
            <a:off x="287162" y="3861048"/>
            <a:ext cx="3996806" cy="2673492"/>
          </a:xfrm>
          <a:prstGeom prst="rect">
            <a:avLst/>
          </a:prstGeom>
          <a:noFill/>
        </p:spPr>
      </p:pic>
      <p:pic>
        <p:nvPicPr>
          <p:cNvPr id="2053" name="Picture 5" descr="C:\Users\user\Desktop\ФОТО\Крым фото\IMG-20220317-WA0008.jpg"/>
          <p:cNvPicPr>
            <a:picLocks noChangeAspect="1" noChangeArrowheads="1"/>
          </p:cNvPicPr>
          <p:nvPr/>
        </p:nvPicPr>
        <p:blipFill>
          <a:blip r:embed="rId4" cstate="print"/>
          <a:srcRect t="12851"/>
          <a:stretch>
            <a:fillRect/>
          </a:stretch>
        </p:blipFill>
        <p:spPr bwMode="auto">
          <a:xfrm>
            <a:off x="4716016" y="3850982"/>
            <a:ext cx="4104455" cy="2674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3528" y="908720"/>
            <a:ext cx="40324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/>
              <a:t>Пятиклассники с педагогом-библиотекарем провели встречу с ветераном педагогического труда и Вооруженных сил подполковником запаса </a:t>
            </a:r>
            <a:r>
              <a:rPr lang="ru-RU" dirty="0" err="1" smtClean="0"/>
              <a:t>Курбеевым</a:t>
            </a:r>
            <a:r>
              <a:rPr lang="ru-RU" dirty="0" smtClean="0"/>
              <a:t> М.Х.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dirty="0" smtClean="0">
                <a:latin typeface="Roboto" pitchFamily="2" charset="0"/>
                <a:ea typeface="Roboto" pitchFamily="2" charset="0"/>
                <a:cs typeface="+mj-cs"/>
              </a:rPr>
              <a:t>Урок мужества</a:t>
            </a:r>
          </a:p>
        </p:txBody>
      </p:sp>
      <p:pic>
        <p:nvPicPr>
          <p:cNvPr id="4098" name="Picture 2" descr="C:\Users\user\Desktop\ФОТО\Марс Хасанович\IMG-20220325-WA0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0046" y="332656"/>
            <a:ext cx="3864430" cy="2898322"/>
          </a:xfrm>
          <a:prstGeom prst="rect">
            <a:avLst/>
          </a:prstGeom>
          <a:noFill/>
        </p:spPr>
      </p:pic>
      <p:pic>
        <p:nvPicPr>
          <p:cNvPr id="4099" name="Picture 3" descr="C:\Users\user\Desktop\ФОТО\Марс Хасанович\IMG-20220325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699030"/>
            <a:ext cx="3864429" cy="2898322"/>
          </a:xfrm>
          <a:prstGeom prst="rect">
            <a:avLst/>
          </a:prstGeom>
          <a:noFill/>
        </p:spPr>
      </p:pic>
      <p:pic>
        <p:nvPicPr>
          <p:cNvPr id="4100" name="Picture 4" descr="C:\Users\user\Desktop\ФОТО\Марс Хасанович\IMG-20220325-WA0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17032"/>
            <a:ext cx="3792421" cy="28443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2376</TotalTime>
  <Words>295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знаний</dc:title>
  <dc:creator>user</dc:creator>
  <cp:lastModifiedBy>user</cp:lastModifiedBy>
  <cp:revision>34</cp:revision>
  <dcterms:created xsi:type="dcterms:W3CDTF">2021-09-06T06:48:42Z</dcterms:created>
  <dcterms:modified xsi:type="dcterms:W3CDTF">2022-03-30T06:55:17Z</dcterms:modified>
</cp:coreProperties>
</file>